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5" r:id="rId1"/>
  </p:sldMasterIdLst>
  <p:sldIdLst>
    <p:sldId id="256" r:id="rId2"/>
    <p:sldId id="257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7312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6098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9013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63090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9533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86573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9544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05348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9400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630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3522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6148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3069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263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194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162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9704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F42904C-9AD6-437D-A4B7-ACF2FB7CE90E}" type="datetimeFigureOut">
              <a:rPr lang="ru-RU" smtClean="0"/>
              <a:t>21.04.2023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D28E3-8ACA-4A49-98A8-267D370F21A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97848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6" r:id="rId1"/>
    <p:sldLayoutId id="2147483997" r:id="rId2"/>
    <p:sldLayoutId id="2147483998" r:id="rId3"/>
    <p:sldLayoutId id="2147483999" r:id="rId4"/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  <p:sldLayoutId id="2147484007" r:id="rId12"/>
    <p:sldLayoutId id="2147484008" r:id="rId13"/>
    <p:sldLayoutId id="2147484009" r:id="rId14"/>
    <p:sldLayoutId id="2147484010" r:id="rId15"/>
    <p:sldLayoutId id="2147484011" r:id="rId16"/>
    <p:sldLayoutId id="21474840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2FECBF-906A-7B21-76C0-17745F09CF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Итоговый проект на тему: 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Универсальный интернет-магазин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4B4A107-BBEC-E081-045A-160472C0FE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Программа профессиональной переподготовки: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Fullstack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-разработка на языке Java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71A837-DD50-BFFD-B7BA-BAA4C71C7B91}"/>
              </a:ext>
            </a:extLst>
          </p:cNvPr>
          <p:cNvSpPr txBox="1"/>
          <p:nvPr/>
        </p:nvSpPr>
        <p:spPr>
          <a:xfrm>
            <a:off x="2501900" y="371257"/>
            <a:ext cx="7620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ФГБОУ ВО «Российский экономический университет им. Г.В. Плеханова»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6768E-7FFC-8106-1AC7-C0626EA7CABE}"/>
              </a:ext>
            </a:extLst>
          </p:cNvPr>
          <p:cNvSpPr txBox="1"/>
          <p:nvPr/>
        </p:nvSpPr>
        <p:spPr>
          <a:xfrm>
            <a:off x="9398000" y="6063734"/>
            <a:ext cx="2794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Потапов Павел Романович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FSJ-3-22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871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537BFE-C94C-BAF8-A679-ADA2A2EC5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7453"/>
            <a:ext cx="9404723" cy="1158172"/>
          </a:xfrm>
        </p:spPr>
        <p:txBody>
          <a:bodyPr/>
          <a:lstStyle/>
          <a:p>
            <a:r>
              <a:rPr lang="ru-RU" sz="36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 Light" panose="020F0302020204030204" pitchFamily="34" charset="0"/>
                <a:cs typeface="Times New Roman" panose="02020603050405020304" pitchFamily="18" charset="0"/>
              </a:rPr>
              <a:t>Предметная</a:t>
            </a:r>
            <a:r>
              <a:rPr lang="ru-RU" sz="3600" kern="0" spc="-55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 Light" panose="020F03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600" kern="0" spc="-1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 Light" panose="020F0302020204030204" pitchFamily="34" charset="0"/>
                <a:cs typeface="Times New Roman" panose="02020603050405020304" pitchFamily="18" charset="0"/>
              </a:rPr>
              <a:t>область</a:t>
            </a:r>
            <a:endParaRPr lang="ru-RU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6DF273-30B3-B163-CB1E-22239F1EE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3400" cy="43513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Мой проект представляет собой универсальный интернет-магазин, который предлагает широкий спектр товаров для клиентов.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Благодаря этому приложению, люди могут с легкостью находить и покупать нужные им вещи, без необходимости не тратя много времени на походы по магазинам.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Данный интернет магазин обладает удобной платформой, на которой можно приобрести абсолютно все товары, что позволяет клиентам экономить время, не тратя его на поиск товаров в других магазинах 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301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00FEB0-FD0D-D61E-DA85-02A6DAA16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202114"/>
          </a:xfrm>
        </p:spPr>
        <p:txBody>
          <a:bodyPr/>
          <a:lstStyle/>
          <a:p>
            <a:r>
              <a:rPr lang="ru-RU" sz="3600" b="1" kern="0" spc="-10" dirty="0">
                <a:effectLst/>
                <a:latin typeface="Times New Roman" panose="02020603050405020304" pitchFamily="18" charset="0"/>
                <a:ea typeface="Calibri Light" panose="020F0302020204030204" pitchFamily="34" charset="0"/>
                <a:cs typeface="Times New Roman" panose="02020603050405020304" pitchFamily="18" charset="0"/>
              </a:rPr>
              <a:t>ER-модель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75A6704-95B5-0B82-EE37-C40B71E023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70133" y="1284751"/>
            <a:ext cx="4980510" cy="4878982"/>
          </a:xfrm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7800ACEE-5288-DC66-08AB-788D68CEDCAB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4639733" cy="4508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29A70185-EB57-B6D9-D1AC-FDDA59BB9320}"/>
              </a:ext>
            </a:extLst>
          </p:cNvPr>
          <p:cNvSpPr txBox="1">
            <a:spLocks/>
          </p:cNvSpPr>
          <p:nvPr/>
        </p:nvSpPr>
        <p:spPr>
          <a:xfrm>
            <a:off x="838200" y="1739498"/>
            <a:ext cx="5257800" cy="4508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проекте присутствует 6 таблиц.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каждой сущности хранятся разные данные: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хранит данные фотографий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хранит данные товаров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category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хранит данные категорий продуктов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orders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хранит данные заказов пользователей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хранит данные пользователей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_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cart 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связывает таблицы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а так-же предназначенная для создания корзины заказов </a:t>
            </a: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247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FFB1AE-581A-76B5-9D56-2806300FB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37415"/>
          </a:xfrm>
        </p:spPr>
        <p:txBody>
          <a:bodyPr>
            <a:normAutofit/>
          </a:bodyPr>
          <a:lstStyle/>
          <a:p>
            <a:r>
              <a:rPr lang="ru-RU" sz="3600" b="1" kern="0" dirty="0">
                <a:effectLst/>
                <a:latin typeface="Times New Roman" panose="02020603050405020304" pitchFamily="18" charset="0"/>
                <a:ea typeface="Calibri Light" panose="020F0302020204030204" pitchFamily="34" charset="0"/>
                <a:cs typeface="Times New Roman" panose="02020603050405020304" pitchFamily="18" charset="0"/>
              </a:rPr>
              <a:t>Инструментальные</a:t>
            </a:r>
            <a:r>
              <a:rPr lang="ru-RU" sz="3600" b="1" kern="0" spc="-40" dirty="0">
                <a:effectLst/>
                <a:latin typeface="Times New Roman" panose="02020603050405020304" pitchFamily="18" charset="0"/>
                <a:ea typeface="Calibri Light" panose="020F03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3600" b="1" kern="0" spc="-10" dirty="0">
                <a:effectLst/>
                <a:latin typeface="Times New Roman" panose="02020603050405020304" pitchFamily="18" charset="0"/>
                <a:ea typeface="Calibri Light" panose="020F0302020204030204" pitchFamily="34" charset="0"/>
                <a:cs typeface="Times New Roman" panose="02020603050405020304" pitchFamily="18" charset="0"/>
              </a:rPr>
              <a:t>средства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D4E9D23-2FD5-9131-8A73-795973310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0468" y="1490133"/>
            <a:ext cx="10447866" cy="4758266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В данном проекте использовались такие языки программирования, как Java, SQL, HTML и CSS, в качестве среды разработки было использовано приложение </a:t>
            </a:r>
            <a:r>
              <a:rPr lang="ru-RU" sz="16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IntelliJ</a:t>
            </a: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IDEA. </a:t>
            </a:r>
          </a:p>
          <a:p>
            <a:pPr marL="0" indent="0" algn="l">
              <a:buNone/>
            </a:pP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Был использован фреймворк Spring, а так же его компоненты: Spring Boot, Spring Core, Spring Data JPA, Spring </a:t>
            </a:r>
            <a:r>
              <a:rPr lang="ru-RU" sz="16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и Spring Security. Эти компоненты предоставляют широкий спектр инструментов, которые помогают разработчикам создавать качественное программное обеспечение для производственного использования.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Spring Boot - позволяет создавать автономные приложения производственного уровня и предоставляет инструменты для разработки быстрого и надежного кода.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Spring Core - предоставляет возможности управления зависимостями и инверсии управления.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Spring Data JPA - предоставляет упрощенный способ доступа к базам данных.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Spring </a:t>
            </a:r>
            <a:r>
              <a:rPr lang="ru-RU" sz="16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 это полезный инструмент, который помогает разработчикам сохранять целостность данных и избегать некорректного ввода пользователей.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Spring Security - предоставляет удобный способ внедрения функционала аутентификации и авторизации для вашего приложения.</a:t>
            </a:r>
          </a:p>
          <a:p>
            <a:pPr marL="0" indent="0" algn="l">
              <a:buNone/>
            </a:pP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Основным языком для создания </a:t>
            </a:r>
            <a:r>
              <a:rPr lang="ru-RU" sz="16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фронтенд</a:t>
            </a:r>
            <a:r>
              <a:rPr lang="ru-RU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-части проекта был HTML, а форматирование и стилизация были выполнены при помощи CSS. Это позволило настроить внешний вид на сайте.</a:t>
            </a:r>
          </a:p>
          <a:p>
            <a:pPr>
              <a:buFont typeface="Arial" panose="020B0604020202020204" pitchFamily="34" charset="0"/>
              <a:buChar char="•"/>
            </a:pPr>
            <a:endParaRPr lang="ru-RU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892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ttestation">
            <a:hlinkClick r:id="" action="ppaction://media"/>
            <a:extLst>
              <a:ext uri="{FF2B5EF4-FFF2-40B4-BE49-F238E27FC236}">
                <a16:creationId xmlns:a16="http://schemas.microsoft.com/office/drawing/2014/main" id="{88E8710E-1E59-FC1C-B9AC-C56F5F9E3F7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91261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4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B3DBEF-E9DD-B1A2-EE7D-B53FFD2FE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1E8C50-D90B-6D98-4094-2DAA3147D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972734"/>
            <a:ext cx="10047288" cy="4275666"/>
          </a:xfrm>
        </p:spPr>
        <p:txBody>
          <a:bodyPr/>
          <a:lstStyle/>
          <a:p>
            <a:pPr marL="0" indent="0">
              <a:spcBef>
                <a:spcPts val="1200"/>
              </a:spcBef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1200"/>
              </a:spcBef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большое за предоставленный вами курс, было довольно познавательно и интересно проходить обучение в вашем университет. </a:t>
            </a:r>
          </a:p>
          <a:p>
            <a:pPr marL="0" indent="0">
              <a:spcBef>
                <a:spcPts val="1200"/>
              </a:spcBef>
              <a:buNone/>
            </a:pPr>
            <a:endParaRPr lang="ru-RU" b="1" i="0" dirty="0">
              <a:solidFill>
                <a:srgbClr val="1828AD"/>
              </a:solidFill>
              <a:effectLst/>
              <a:latin typeface="Cinzel"/>
            </a:endParaRPr>
          </a:p>
          <a:p>
            <a:pPr marL="0" indent="0">
              <a:spcBef>
                <a:spcPts val="1200"/>
              </a:spcBef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17354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1334</TotalTime>
  <Words>359</Words>
  <Application>Microsoft Office PowerPoint</Application>
  <PresentationFormat>Широкоэкранный</PresentationFormat>
  <Paragraphs>31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2" baseType="lpstr">
      <vt:lpstr>Arial</vt:lpstr>
      <vt:lpstr>Century Gothic</vt:lpstr>
      <vt:lpstr>Cinzel</vt:lpstr>
      <vt:lpstr>Times New Roman</vt:lpstr>
      <vt:lpstr>Wingdings 3</vt:lpstr>
      <vt:lpstr>Ион</vt:lpstr>
      <vt:lpstr>Итоговый проект на тему:  Универсальный интернет-магазин</vt:lpstr>
      <vt:lpstr>Предметная область</vt:lpstr>
      <vt:lpstr>ER-модель</vt:lpstr>
      <vt:lpstr>Инструментальные средства</vt:lpstr>
      <vt:lpstr>Презентация PowerPoint</vt:lpstr>
      <vt:lpstr>Заключение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Итоговый проект на тему:  Универсальный интернет-магазин</dc:title>
  <dc:creator>Павел Потапов</dc:creator>
  <cp:lastModifiedBy>Павел</cp:lastModifiedBy>
  <cp:revision>8</cp:revision>
  <dcterms:created xsi:type="dcterms:W3CDTF">2023-04-20T05:42:06Z</dcterms:created>
  <dcterms:modified xsi:type="dcterms:W3CDTF">2023-04-21T05:38:18Z</dcterms:modified>
</cp:coreProperties>
</file>

<file path=docProps/thumbnail.jpeg>
</file>